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000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88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C6D23-CFF2-455D-92A6-E3582FDB88AA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26D47-E0BE-4EA4-99F5-9BE8EB3608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9D67F-1F7E-4C26-AAA7-8232FACF7496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39474-850F-47EE-BB8C-5C7AA40C01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E1606-8A0B-4846-984C-20A54F5ECEC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d1b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2000" y="1676400"/>
            <a:ext cx="8001000" cy="1676400"/>
          </a:xfrm>
        </p:spPr>
        <p:txBody>
          <a:bodyPr vert="horz" anchor="t">
            <a:noAutofit/>
          </a:bodyPr>
          <a:lstStyle>
            <a:lvl1pPr algn="l">
              <a:defRPr sz="5500">
                <a:solidFill>
                  <a:srgbClr val="5E0009"/>
                </a:solidFill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2000" y="3505200"/>
            <a:ext cx="5181600" cy="1143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or speaker’s name</a:t>
            </a:r>
            <a:br>
              <a:rPr lang="en-US" dirty="0" smtClean="0"/>
            </a:br>
            <a:r>
              <a:rPr lang="en-US" dirty="0" smtClean="0"/>
              <a:t>Office/Department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4495800"/>
          </a:xfrm>
        </p:spPr>
        <p:txBody>
          <a:bodyPr/>
          <a:lstStyle>
            <a:lvl5pPr>
              <a:defRPr/>
            </a:lvl5pPr>
            <a:lvl6pPr>
              <a:buFont typeface="Arial" pitchFamily="34" charset="0"/>
              <a:buChar char="•"/>
              <a:defRPr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0"/>
            <a:ext cx="8229600" cy="1676400"/>
          </a:xfrm>
        </p:spPr>
        <p:txBody>
          <a:bodyPr anchor="t"/>
          <a:lstStyle>
            <a:lvl1pPr algn="ctr">
              <a:defRPr sz="4000" b="1" cap="none" baseline="0">
                <a:solidFill>
                  <a:srgbClr val="5E000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1981200" y="3810000"/>
            <a:ext cx="5181600" cy="1219200"/>
          </a:xfrm>
        </p:spPr>
        <p:txBody>
          <a:bodyPr>
            <a:normAutofit/>
          </a:bodyPr>
          <a:lstStyle>
            <a:lvl1pPr algn="ctr">
              <a:buNone/>
              <a:defRPr sz="28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057400"/>
            <a:ext cx="4038600" cy="44958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0" y="2057400"/>
            <a:ext cx="4038600" cy="44958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2133600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2895600"/>
            <a:ext cx="4040188" cy="36576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5800" y="2133600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5800" y="2895600"/>
            <a:ext cx="4041775" cy="365760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5200" y="762000"/>
            <a:ext cx="5111750" cy="57769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2590800"/>
            <a:ext cx="3008313" cy="399256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14399"/>
            <a:ext cx="5486400" cy="3813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8382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2133600"/>
            <a:ext cx="8229600" cy="42211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838201"/>
            <a:ext cx="2057400" cy="556260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838199"/>
            <a:ext cx="6324600" cy="5562601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057400"/>
            <a:ext cx="8229600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9" name="TextBox 28"/>
          <p:cNvSpPr txBox="1"/>
          <p:nvPr userDrawn="1"/>
        </p:nvSpPr>
        <p:spPr>
          <a:xfrm>
            <a:off x="6629400" y="65194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5E0009"/>
                </a:solidFill>
              </a:rPr>
              <a:t>4/6/2010</a:t>
            </a:r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8229600" y="6519446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4BB55794-AC17-487C-AC97-07EAA78F5361}" type="slidenum">
              <a:rPr lang="en-US" sz="1600" smtClean="0">
                <a:solidFill>
                  <a:srgbClr val="5E0009"/>
                </a:solidFill>
              </a:rPr>
              <a:pPr algn="ctr"/>
              <a:t>‹#›</a:t>
            </a:fld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1828800" y="6519446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srgbClr val="5E0009"/>
                </a:solidFill>
              </a:rPr>
              <a:t>Office/Department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8001000" y="6519446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5E0009"/>
                </a:solidFill>
              </a:rPr>
              <a:t>|</a:t>
            </a:r>
            <a:endParaRPr lang="en-US" sz="1600" dirty="0">
              <a:solidFill>
                <a:srgbClr val="5E0009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477000" y="6519446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5E0009"/>
                </a:solidFill>
              </a:rPr>
              <a:t>|</a:t>
            </a:r>
            <a:endParaRPr lang="en-US" sz="1600" dirty="0">
              <a:solidFill>
                <a:srgbClr val="5E000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500" kern="1200">
          <a:solidFill>
            <a:srgbClr val="5E0009"/>
          </a:solidFill>
          <a:latin typeface="Arial Black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2">
              <a:lumMod val="10000"/>
            </a:schemeClr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rgbClr val="5E0009"/>
          </a:solidFill>
          <a:latin typeface="Arial" pitchFamily="34" charset="0"/>
          <a:ea typeface="+mn-ea"/>
          <a:cs typeface="Arial" pitchFamily="34" charset="0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About Missouri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Main campus located in Springfield, with 20,000+ students</a:t>
            </a:r>
          </a:p>
          <a:p>
            <a:r>
              <a:rPr lang="en-US" dirty="0" smtClean="0"/>
              <a:t>Mission in public affairs gives students distinction</a:t>
            </a:r>
          </a:p>
          <a:p>
            <a:r>
              <a:rPr lang="en-US" dirty="0" smtClean="0"/>
              <a:t>Choice of 150+ undergraduate and 45+ graduate programs</a:t>
            </a:r>
          </a:p>
          <a:p>
            <a:r>
              <a:rPr lang="en-US" dirty="0" smtClean="0"/>
              <a:t>Costs lower than state and national averages</a:t>
            </a:r>
          </a:p>
          <a:p>
            <a:r>
              <a:rPr lang="en-US" dirty="0" smtClean="0"/>
              <a:t>Reputation for being warm and welcoming</a:t>
            </a:r>
          </a:p>
          <a:p>
            <a:r>
              <a:rPr lang="en-US" dirty="0" smtClean="0"/>
              <a:t>85,000+ alumni applying their education </a:t>
            </a:r>
            <a:br>
              <a:rPr lang="en-US" dirty="0" smtClean="0"/>
            </a:br>
            <a:r>
              <a:rPr lang="en-US" dirty="0" smtClean="0"/>
              <a:t>around the world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5E0009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50</Words>
  <Application>Microsoft Office PowerPoint</Application>
  <PresentationFormat>On-screen Show (4:3)</PresentationFormat>
  <Paragraphs>8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0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Web</dc:creator>
  <cp:lastModifiedBy>Sara</cp:lastModifiedBy>
  <cp:revision>40</cp:revision>
  <dcterms:created xsi:type="dcterms:W3CDTF">2010-03-30T20:06:55Z</dcterms:created>
  <dcterms:modified xsi:type="dcterms:W3CDTF">2010-05-07T14:06:37Z</dcterms:modified>
</cp:coreProperties>
</file>